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14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1060834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8664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69935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8930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82756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36459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oao.edu/outreach/current/collide_hilite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space.com/12637-stunning-galaxy-collision-photos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237175" y="59625"/>
            <a:ext cx="8520600" cy="1038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3F3F3"/>
                </a:solidFill>
              </a:rPr>
              <a:t>Colliding Galaxies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311700" y="4183350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Rebecca Ann Mitchell  and Michelle Jung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3343650" y="211700"/>
            <a:ext cx="24567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#1 NGC 6745 </a:t>
            </a:r>
          </a:p>
        </p:txBody>
      </p:sp>
      <p:pic>
        <p:nvPicPr>
          <p:cNvPr id="61" name="Shape 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0841" y="837424"/>
            <a:ext cx="4022307" cy="415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1679750" y="0"/>
            <a:ext cx="49698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#2 NGC 2936 and NGC 2937</a:t>
            </a:r>
          </a:p>
        </p:txBody>
      </p:sp>
      <p:pic>
        <p:nvPicPr>
          <p:cNvPr id="67" name="Shape 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3466" y="572700"/>
            <a:ext cx="3781309" cy="4326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1991650" y="63225"/>
            <a:ext cx="48531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#3 NGC 5426 and NGC 5427 </a:t>
            </a:r>
          </a:p>
        </p:txBody>
      </p:sp>
      <p:pic>
        <p:nvPicPr>
          <p:cNvPr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5874" y="715749"/>
            <a:ext cx="4424651" cy="4191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3745800" y="433925"/>
            <a:ext cx="16524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Sources: 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https://www.noao.edu/outreach/current/collide_hilite.html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http://www.space.com/12637-stunning-galaxy-collision-photos.html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On-screen Show (16:9)</PresentationFormat>
  <Paragraphs>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simple-light-2</vt:lpstr>
      <vt:lpstr>Colliding Galaxies</vt:lpstr>
      <vt:lpstr>#1 NGC 6745 </vt:lpstr>
      <vt:lpstr>#2 NGC 2936 and NGC 2937</vt:lpstr>
      <vt:lpstr>#3 NGC 5426 and NGC 5427 </vt:lpstr>
      <vt:lpstr>Sources: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Colliding Galaxies</dc:title>
  <dc:creator>Youngblood David C</dc:creator>
  <cp:lastModifiedBy>Youngblood David C</cp:lastModifiedBy>
  <cp:revision>1</cp:revision>
  <dcterms:modified xsi:type="dcterms:W3CDTF">2016-05-12T19:14:32Z</dcterms:modified>
</cp:coreProperties>
</file>